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3"/>
  </p:notesMasterIdLst>
  <p:sldIdLst>
    <p:sldId id="261" r:id="rId2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8"/>
    <p:restoredTop sz="94674"/>
  </p:normalViewPr>
  <p:slideViewPr>
    <p:cSldViewPr snapToGrid="0" snapToObjects="1">
      <p:cViewPr varScale="1">
        <p:scale>
          <a:sx n="84" d="100"/>
          <a:sy n="84" d="100"/>
        </p:scale>
        <p:origin x="29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42725C-A85D-4487-A189-7B1BA23D4605}" type="datetimeFigureOut">
              <a:rPr lang="es-MX" smtClean="0"/>
              <a:t>27/03/2026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0B4DEE-F8DE-48D3-9520-266AE00039A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7580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0B4DEE-F8DE-48D3-9520-266AE00039A5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17105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27/03/2026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27/03/2026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27/03/2026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27/03/2026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27/03/2026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27/03/2026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27/03/2026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12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11" Type="http://schemas.openxmlformats.org/officeDocument/2006/relationships/image" Target="../media/image11.jpg"/><Relationship Id="rId5" Type="http://schemas.openxmlformats.org/officeDocument/2006/relationships/image" Target="../media/image5.jpg"/><Relationship Id="rId10" Type="http://schemas.openxmlformats.org/officeDocument/2006/relationships/image" Target="../media/image10.jpg"/><Relationship Id="rId4" Type="http://schemas.openxmlformats.org/officeDocument/2006/relationships/image" Target="../media/image4.png"/><Relationship Id="rId9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71" y="25759"/>
            <a:ext cx="2337163" cy="1337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8552" y="224095"/>
            <a:ext cx="1706930" cy="1486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7C60B58-803A-F3C5-1FC8-74DF5E8D5A4C}"/>
              </a:ext>
            </a:extLst>
          </p:cNvPr>
          <p:cNvSpPr txBox="1"/>
          <p:nvPr/>
        </p:nvSpPr>
        <p:spPr>
          <a:xfrm>
            <a:off x="5693284" y="5154930"/>
            <a:ext cx="671112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César Cardona Rodríguez,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Jefe de Prensa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:31/03/2026</a:t>
            </a:r>
          </a:p>
        </p:txBody>
      </p:sp>
      <p:sp>
        <p:nvSpPr>
          <p:cNvPr id="6" name="3 Rectángulo">
            <a:extLst>
              <a:ext uri="{FF2B5EF4-FFF2-40B4-BE49-F238E27FC236}">
                <a16:creationId xmlns:a16="http://schemas.microsoft.com/office/drawing/2014/main" id="{F87668E3-24EF-424F-9F18-043D5D586F0A}"/>
              </a:ext>
            </a:extLst>
          </p:cNvPr>
          <p:cNvSpPr/>
          <p:nvPr/>
        </p:nvSpPr>
        <p:spPr>
          <a:xfrm>
            <a:off x="7221677" y="1601225"/>
            <a:ext cx="41022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altLang="es-MX" sz="1400" b="1" dirty="0">
                <a:latin typeface="Amelia Basic"/>
                <a:ea typeface="Amelia Basic" charset="0"/>
                <a:cs typeface="Amelia Basic" charset="0"/>
              </a:rPr>
              <a:t>Banderazo de Operativo de Seguridad Semana Santa 2026 25/03/2026</a:t>
            </a:r>
          </a:p>
        </p:txBody>
      </p:sp>
      <p:sp>
        <p:nvSpPr>
          <p:cNvPr id="7" name="3 Rectángulo">
            <a:extLst>
              <a:ext uri="{FF2B5EF4-FFF2-40B4-BE49-F238E27FC236}">
                <a16:creationId xmlns:a16="http://schemas.microsoft.com/office/drawing/2014/main" id="{75D64B11-CE50-413E-8D76-9C33E15A9958}"/>
              </a:ext>
            </a:extLst>
          </p:cNvPr>
          <p:cNvSpPr/>
          <p:nvPr/>
        </p:nvSpPr>
        <p:spPr>
          <a:xfrm>
            <a:off x="868097" y="1623830"/>
            <a:ext cx="41022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altLang="es-MX" sz="1400" b="1" dirty="0">
                <a:latin typeface="Amelia Basic"/>
                <a:ea typeface="Amelia Basic" charset="0"/>
                <a:cs typeface="Amelia Basic" charset="0"/>
              </a:rPr>
              <a:t>Incineración de Narcóticos y Destrucción de Objetos del Delito 11/03/2026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DE37857-3329-47C4-8E76-4DD95E8337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509" y="2293680"/>
            <a:ext cx="2337163" cy="131648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EAC7124-0302-4C87-A811-3971183582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3250" y="2273299"/>
            <a:ext cx="2412874" cy="135724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9CFFF42-30D4-4A8E-A593-D39BBE709E4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33445" b="6687"/>
          <a:stretch/>
        </p:blipFill>
        <p:spPr>
          <a:xfrm>
            <a:off x="782466" y="3666081"/>
            <a:ext cx="2036206" cy="1335926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21DF4BC4-7B7E-4EC6-A554-517E3064D5E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23678" b="34792"/>
          <a:stretch/>
        </p:blipFill>
        <p:spPr>
          <a:xfrm>
            <a:off x="3092387" y="3666080"/>
            <a:ext cx="1809443" cy="1335927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D519D800-F343-4380-B427-941F9542B70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5878" y="2214121"/>
            <a:ext cx="2705100" cy="1416420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967F0DEF-E831-4213-9E1A-461CBBE0BC2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64745" y="2384042"/>
            <a:ext cx="2245746" cy="1264792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661865D9-0B46-446F-BCFE-565C1295118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99330" y="3738724"/>
            <a:ext cx="2243068" cy="1263283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53736D50-6CCF-437F-9401-673CC5C8CFE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429224" y="3728081"/>
            <a:ext cx="2110674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5760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6991</TotalTime>
  <Words>67</Words>
  <Application>Microsoft Office PowerPoint</Application>
  <PresentationFormat>Panorámica</PresentationFormat>
  <Paragraphs>8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Amelia Basic</vt:lpstr>
      <vt:lpstr>Arial</vt:lpstr>
      <vt:lpstr>Calibri</vt:lpstr>
      <vt:lpstr>Franklin Gothic Book</vt:lpstr>
      <vt:lpstr>Franklin Gothic Medium</vt:lpstr>
      <vt:lpstr>Wingdings</vt:lpstr>
      <vt:lpstr>Ángulos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PC</cp:lastModifiedBy>
  <cp:revision>145</cp:revision>
  <cp:lastPrinted>2018-02-13T17:09:28Z</cp:lastPrinted>
  <dcterms:created xsi:type="dcterms:W3CDTF">2018-02-03T22:13:09Z</dcterms:created>
  <dcterms:modified xsi:type="dcterms:W3CDTF">2026-03-27T16:16:54Z</dcterms:modified>
</cp:coreProperties>
</file>